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8A6DC-6953-4D46-8D90-1E2EEC2BBFC5}" type="datetimeFigureOut">
              <a:rPr lang="en-US" smtClean="0"/>
              <a:pPr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02447-91F2-465B-A17E-9B2AD1B8B1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8A6DC-6953-4D46-8D90-1E2EEC2BBFC5}" type="datetimeFigureOut">
              <a:rPr lang="en-US" smtClean="0"/>
              <a:pPr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02447-91F2-465B-A17E-9B2AD1B8B1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8A6DC-6953-4D46-8D90-1E2EEC2BBFC5}" type="datetimeFigureOut">
              <a:rPr lang="en-US" smtClean="0"/>
              <a:pPr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02447-91F2-465B-A17E-9B2AD1B8B1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8A6DC-6953-4D46-8D90-1E2EEC2BBFC5}" type="datetimeFigureOut">
              <a:rPr lang="en-US" smtClean="0"/>
              <a:pPr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02447-91F2-465B-A17E-9B2AD1B8B1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8A6DC-6953-4D46-8D90-1E2EEC2BBFC5}" type="datetimeFigureOut">
              <a:rPr lang="en-US" smtClean="0"/>
              <a:pPr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02447-91F2-465B-A17E-9B2AD1B8B1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8A6DC-6953-4D46-8D90-1E2EEC2BBFC5}" type="datetimeFigureOut">
              <a:rPr lang="en-US" smtClean="0"/>
              <a:pPr/>
              <a:t>12/4/2012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02447-91F2-465B-A17E-9B2AD1B8B1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8A6DC-6953-4D46-8D90-1E2EEC2BBFC5}" type="datetimeFigureOut">
              <a:rPr lang="en-US" smtClean="0"/>
              <a:pPr/>
              <a:t>12/4/2012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02447-91F2-465B-A17E-9B2AD1B8B1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8A6DC-6953-4D46-8D90-1E2EEC2BBFC5}" type="datetimeFigureOut">
              <a:rPr lang="en-US" smtClean="0"/>
              <a:pPr/>
              <a:t>12/4/2012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02447-91F2-465B-A17E-9B2AD1B8B1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8A6DC-6953-4D46-8D90-1E2EEC2BBFC5}" type="datetimeFigureOut">
              <a:rPr lang="en-US" smtClean="0"/>
              <a:pPr/>
              <a:t>12/4/2012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02447-91F2-465B-A17E-9B2AD1B8B1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8A6DC-6953-4D46-8D90-1E2EEC2BBFC5}" type="datetimeFigureOut">
              <a:rPr lang="en-US" smtClean="0"/>
              <a:pPr/>
              <a:t>12/4/2012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02447-91F2-465B-A17E-9B2AD1B8B1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8A6DC-6953-4D46-8D90-1E2EEC2BBFC5}" type="datetimeFigureOut">
              <a:rPr lang="en-US" smtClean="0"/>
              <a:pPr/>
              <a:t>12/4/2012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02447-91F2-465B-A17E-9B2AD1B8B1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58A6DC-6953-4D46-8D90-1E2EEC2BBFC5}" type="datetimeFigureOut">
              <a:rPr lang="en-US" smtClean="0"/>
              <a:pPr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C02447-91F2-465B-A17E-9B2AD1B8B14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Java Chat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 Product that is sure to be on every computer by 2015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Account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957" y="1600200"/>
            <a:ext cx="805008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Account (cont)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Manage/change Profile Picture (in real time)</a:t>
            </a:r>
          </a:p>
          <a:p>
            <a:pPr lvl="1"/>
            <a:r>
              <a:rPr lang="en-US" dirty="0" smtClean="0"/>
              <a:t>Profile pictures are copied to the project folder</a:t>
            </a:r>
          </a:p>
          <a:p>
            <a:r>
              <a:rPr lang="en-US" dirty="0" smtClean="0"/>
              <a:t>Change preferred name and motto</a:t>
            </a:r>
          </a:p>
          <a:p>
            <a:r>
              <a:rPr lang="en-US" dirty="0" smtClean="0"/>
              <a:t>Can’t </a:t>
            </a:r>
            <a:r>
              <a:rPr lang="en-US" dirty="0"/>
              <a:t>c</a:t>
            </a:r>
            <a:r>
              <a:rPr lang="en-US" dirty="0" smtClean="0"/>
              <a:t>hange username (as of this version)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Private Chat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957" y="1600200"/>
            <a:ext cx="805008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Private Chat (cont)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	</a:t>
            </a:r>
            <a:r>
              <a:rPr lang="en-US" smtClean="0"/>
              <a:t>Chat </a:t>
            </a:r>
            <a:r>
              <a:rPr lang="en-US" dirty="0" smtClean="0"/>
              <a:t>with one other person privately</a:t>
            </a:r>
          </a:p>
          <a:p>
            <a:r>
              <a:rPr lang="en-US" dirty="0" smtClean="0"/>
              <a:t>Terminates only on timeout as of now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Functionality at an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Signin</a:t>
            </a:r>
            <a:r>
              <a:rPr lang="en-US" dirty="0" smtClean="0"/>
              <a:t>/Registration Page</a:t>
            </a:r>
          </a:p>
          <a:p>
            <a:r>
              <a:rPr lang="en-US" dirty="0" smtClean="0"/>
              <a:t>“</a:t>
            </a:r>
            <a:r>
              <a:rPr lang="en-US" dirty="0" err="1" smtClean="0"/>
              <a:t>MainFrame</a:t>
            </a:r>
            <a:r>
              <a:rPr lang="en-US" dirty="0" smtClean="0"/>
              <a:t>” chat</a:t>
            </a:r>
          </a:p>
          <a:p>
            <a:r>
              <a:rPr lang="en-US" dirty="0" smtClean="0"/>
              <a:t>AI chat (bots)</a:t>
            </a:r>
          </a:p>
          <a:p>
            <a:r>
              <a:rPr lang="en-US" dirty="0" smtClean="0"/>
              <a:t>Accounts</a:t>
            </a:r>
          </a:p>
          <a:p>
            <a:r>
              <a:rPr lang="en-US" dirty="0" smtClean="0"/>
              <a:t>Private Chat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Private Chat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Signin</a:t>
            </a:r>
            <a:r>
              <a:rPr lang="en-US" dirty="0" smtClean="0"/>
              <a:t>/Registration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957" y="1600200"/>
            <a:ext cx="805008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Signin</a:t>
            </a:r>
            <a:r>
              <a:rPr lang="en-US" dirty="0" smtClean="0"/>
              <a:t>/Registration(cont)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At the welcome screen, you will be asked to sign in or to register</a:t>
            </a:r>
          </a:p>
          <a:p>
            <a:r>
              <a:rPr lang="en-US" dirty="0" smtClean="0"/>
              <a:t>You can sign in if you have a username and password</a:t>
            </a:r>
          </a:p>
          <a:p>
            <a:r>
              <a:rPr lang="en-US" dirty="0" smtClean="0"/>
              <a:t>You can register for a new account</a:t>
            </a:r>
          </a:p>
          <a:p>
            <a:pPr lvl="1"/>
            <a:r>
              <a:rPr lang="en-US" dirty="0" smtClean="0"/>
              <a:t>Required: username, password, 6-20 characters, username not taken</a:t>
            </a:r>
          </a:p>
          <a:p>
            <a:pPr lvl="1"/>
            <a:r>
              <a:rPr lang="en-US" dirty="0" smtClean="0"/>
              <a:t>Optional (for account): profile </a:t>
            </a:r>
            <a:r>
              <a:rPr lang="en-US" dirty="0" err="1" smtClean="0"/>
              <a:t>pic</a:t>
            </a:r>
            <a:r>
              <a:rPr lang="en-US" dirty="0" smtClean="0"/>
              <a:t> (jpg, jpeg, gif, </a:t>
            </a:r>
            <a:r>
              <a:rPr lang="en-US" dirty="0" err="1" smtClean="0"/>
              <a:t>png</a:t>
            </a:r>
            <a:r>
              <a:rPr lang="en-US" dirty="0" smtClean="0"/>
              <a:t>), preferred name, motto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MainFrame</a:t>
            </a:r>
            <a:r>
              <a:rPr lang="en-US" dirty="0" smtClean="0"/>
              <a:t> Chat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957" y="1600200"/>
            <a:ext cx="805008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MainFrame</a:t>
            </a:r>
            <a:r>
              <a:rPr lang="en-US" dirty="0" smtClean="0"/>
              <a:t> chat (cont)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Autorefresh</a:t>
            </a:r>
            <a:r>
              <a:rPr lang="en-US" dirty="0" smtClean="0"/>
              <a:t> chat</a:t>
            </a:r>
          </a:p>
          <a:p>
            <a:r>
              <a:rPr lang="en-US" dirty="0" smtClean="0"/>
              <a:t>Documentation-see </a:t>
            </a:r>
            <a:r>
              <a:rPr lang="en-US" dirty="0" err="1" smtClean="0"/>
              <a:t>whats</a:t>
            </a:r>
            <a:r>
              <a:rPr lang="en-US" dirty="0" smtClean="0"/>
              <a:t> going on</a:t>
            </a:r>
          </a:p>
          <a:p>
            <a:r>
              <a:rPr lang="en-US" dirty="0" smtClean="0"/>
              <a:t>Users online- see </a:t>
            </a:r>
            <a:r>
              <a:rPr lang="en-US" dirty="0" err="1" smtClean="0"/>
              <a:t>whos</a:t>
            </a:r>
            <a:r>
              <a:rPr lang="en-US" dirty="0" smtClean="0"/>
              <a:t> online</a:t>
            </a:r>
          </a:p>
          <a:p>
            <a:r>
              <a:rPr lang="en-US" dirty="0" smtClean="0"/>
              <a:t>Events- see who did what</a:t>
            </a:r>
          </a:p>
          <a:p>
            <a:r>
              <a:rPr lang="en-US" dirty="0" smtClean="0"/>
              <a:t>Hub- documentation, sign out, </a:t>
            </a:r>
            <a:r>
              <a:rPr lang="en-US" dirty="0" err="1" smtClean="0"/>
              <a:t>bot</a:t>
            </a:r>
            <a:r>
              <a:rPr lang="en-US" dirty="0" smtClean="0"/>
              <a:t> chat, private chat, account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Bot</a:t>
            </a:r>
            <a:r>
              <a:rPr lang="en-US" dirty="0" smtClean="0"/>
              <a:t> Chat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957" y="1600200"/>
            <a:ext cx="805008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Bot</a:t>
            </a:r>
            <a:r>
              <a:rPr lang="en-US" dirty="0" smtClean="0"/>
              <a:t> Chat (cont)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Dale and Steve</a:t>
            </a:r>
          </a:p>
          <a:p>
            <a:r>
              <a:rPr lang="en-US" dirty="0" smtClean="0"/>
              <a:t>Randomly generated responses based on greeting and/or punctuation</a:t>
            </a:r>
          </a:p>
          <a:p>
            <a:r>
              <a:rPr lang="en-US" dirty="0" smtClean="0"/>
              <a:t>Separate Programs! (Server socket)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205</Words>
  <Application>Microsoft Office PowerPoint</Application>
  <PresentationFormat>On-screen Show (4:3)</PresentationFormat>
  <Paragraphs>38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Java Chat</vt:lpstr>
      <vt:lpstr>Functionality at an Overview</vt:lpstr>
      <vt:lpstr>Private Chat</vt:lpstr>
      <vt:lpstr>Signin/Registration</vt:lpstr>
      <vt:lpstr>Signin/Registration(cont)</vt:lpstr>
      <vt:lpstr>MainFrame Chat</vt:lpstr>
      <vt:lpstr>MainFrame chat (cont)</vt:lpstr>
      <vt:lpstr>Bot Chat</vt:lpstr>
      <vt:lpstr>Bot Chat (cont)</vt:lpstr>
      <vt:lpstr>Account</vt:lpstr>
      <vt:lpstr>Account (cont)</vt:lpstr>
      <vt:lpstr>Private Chat</vt:lpstr>
      <vt:lpstr>Private Chat (cont)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Java Chat</dc:title>
  <dc:creator>Bill-Laptop</dc:creator>
  <cp:lastModifiedBy>Bill-Laptop</cp:lastModifiedBy>
  <cp:revision>5</cp:revision>
  <dcterms:created xsi:type="dcterms:W3CDTF">2012-12-04T19:24:57Z</dcterms:created>
  <dcterms:modified xsi:type="dcterms:W3CDTF">2012-12-04T20:13:43Z</dcterms:modified>
</cp:coreProperties>
</file>